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F116B-B81F-4272-AB95-636C81A59BD0}" v="1" dt="2022-09-01T16:18:04.185"/>
    <p1510:client id="{D90DD7F3-C5CA-4777-B255-7EDF8B552250}" v="92" dt="2022-09-02T19:29:38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Kimbler" userId="766c5a3e-94a1-470b-b456-2a4bbb7a7553" providerId="ADAL" clId="{600F116B-B81F-4272-AB95-636C81A59BD0}"/>
    <pc:docChg chg="undo custSel addSld delSld modSld">
      <pc:chgData name="Adam Kimbler" userId="766c5a3e-94a1-470b-b456-2a4bbb7a7553" providerId="ADAL" clId="{600F116B-B81F-4272-AB95-636C81A59BD0}" dt="2022-09-01T16:33:26.849" v="79" actId="1036"/>
      <pc:docMkLst>
        <pc:docMk/>
      </pc:docMkLst>
      <pc:sldChg chg="addSp delSp modSp mod">
        <pc:chgData name="Adam Kimbler" userId="766c5a3e-94a1-470b-b456-2a4bbb7a7553" providerId="ADAL" clId="{600F116B-B81F-4272-AB95-636C81A59BD0}" dt="2022-09-01T16:33:26.849" v="79" actId="1036"/>
        <pc:sldMkLst>
          <pc:docMk/>
          <pc:sldMk cId="940519936" sldId="256"/>
        </pc:sldMkLst>
        <pc:spChg chg="mod">
          <ac:chgData name="Adam Kimbler" userId="766c5a3e-94a1-470b-b456-2a4bbb7a7553" providerId="ADAL" clId="{600F116B-B81F-4272-AB95-636C81A59BD0}" dt="2022-09-01T16:32:57.351" v="61" actId="1076"/>
          <ac:spMkLst>
            <pc:docMk/>
            <pc:sldMk cId="940519936" sldId="256"/>
            <ac:spMk id="32" creationId="{D132ED6C-67DB-DA9F-1D0C-7429B5F6F810}"/>
          </ac:spMkLst>
        </pc:spChg>
        <pc:picChg chg="add mod ord">
          <ac:chgData name="Adam Kimbler" userId="766c5a3e-94a1-470b-b456-2a4bbb7a7553" providerId="ADAL" clId="{600F116B-B81F-4272-AB95-636C81A59BD0}" dt="2022-09-01T16:33:26.849" v="79" actId="1036"/>
          <ac:picMkLst>
            <pc:docMk/>
            <pc:sldMk cId="940519936" sldId="256"/>
            <ac:picMk id="3" creationId="{CF3C3BA2-EB0E-65AD-6C26-A024B0964BE3}"/>
          </ac:picMkLst>
        </pc:picChg>
        <pc:picChg chg="del">
          <ac:chgData name="Adam Kimbler" userId="766c5a3e-94a1-470b-b456-2a4bbb7a7553" providerId="ADAL" clId="{600F116B-B81F-4272-AB95-636C81A59BD0}" dt="2022-09-01T16:03:27.683" v="19" actId="478"/>
          <ac:picMkLst>
            <pc:docMk/>
            <pc:sldMk cId="940519936" sldId="256"/>
            <ac:picMk id="5" creationId="{C6B0A165-5F72-8C2B-7D33-DD4BA1C584DE}"/>
          </ac:picMkLst>
        </pc:picChg>
        <pc:picChg chg="add del mod">
          <ac:chgData name="Adam Kimbler" userId="766c5a3e-94a1-470b-b456-2a4bbb7a7553" providerId="ADAL" clId="{600F116B-B81F-4272-AB95-636C81A59BD0}" dt="2022-09-01T16:31:28.951" v="39" actId="478"/>
          <ac:picMkLst>
            <pc:docMk/>
            <pc:sldMk cId="940519936" sldId="256"/>
            <ac:picMk id="6" creationId="{B79E10C3-1435-CA22-A9FA-4CD680022EBB}"/>
          </ac:picMkLst>
        </pc:picChg>
        <pc:picChg chg="del">
          <ac:chgData name="Adam Kimbler" userId="766c5a3e-94a1-470b-b456-2a4bbb7a7553" providerId="ADAL" clId="{600F116B-B81F-4272-AB95-636C81A59BD0}" dt="2022-09-01T16:32:14.217" v="49" actId="478"/>
          <ac:picMkLst>
            <pc:docMk/>
            <pc:sldMk cId="940519936" sldId="256"/>
            <ac:picMk id="8" creationId="{FF9A5DE0-5209-A24C-7C66-78E274142837}"/>
          </ac:picMkLst>
        </pc:picChg>
        <pc:picChg chg="add mod">
          <ac:chgData name="Adam Kimbler" userId="766c5a3e-94a1-470b-b456-2a4bbb7a7553" providerId="ADAL" clId="{600F116B-B81F-4272-AB95-636C81A59BD0}" dt="2022-09-01T16:33:26.849" v="79" actId="1036"/>
          <ac:picMkLst>
            <pc:docMk/>
            <pc:sldMk cId="940519936" sldId="256"/>
            <ac:picMk id="9" creationId="{550EA036-6B4C-3EA5-AB97-F89E71B58F1B}"/>
          </ac:picMkLst>
        </pc:picChg>
        <pc:picChg chg="add del mod">
          <ac:chgData name="Adam Kimbler" userId="766c5a3e-94a1-470b-b456-2a4bbb7a7553" providerId="ADAL" clId="{600F116B-B81F-4272-AB95-636C81A59BD0}" dt="2022-09-01T16:32:34.660" v="56" actId="478"/>
          <ac:picMkLst>
            <pc:docMk/>
            <pc:sldMk cId="940519936" sldId="256"/>
            <ac:picMk id="10" creationId="{995B53B6-A48B-3E6F-5C08-532D21890601}"/>
          </ac:picMkLst>
        </pc:picChg>
        <pc:picChg chg="del">
          <ac:chgData name="Adam Kimbler" userId="766c5a3e-94a1-470b-b456-2a4bbb7a7553" providerId="ADAL" clId="{600F116B-B81F-4272-AB95-636C81A59BD0}" dt="2022-09-01T16:32:36.680" v="57" actId="478"/>
          <ac:picMkLst>
            <pc:docMk/>
            <pc:sldMk cId="940519936" sldId="256"/>
            <ac:picMk id="11" creationId="{1DF1363F-5363-0984-1441-49389326DB1C}"/>
          </ac:picMkLst>
        </pc:picChg>
        <pc:picChg chg="add del mod">
          <ac:chgData name="Adam Kimbler" userId="766c5a3e-94a1-470b-b456-2a4bbb7a7553" providerId="ADAL" clId="{600F116B-B81F-4272-AB95-636C81A59BD0}" dt="2022-09-01T16:32:12.104" v="48" actId="478"/>
          <ac:picMkLst>
            <pc:docMk/>
            <pc:sldMk cId="940519936" sldId="256"/>
            <ac:picMk id="12" creationId="{5947508B-2F0C-AF78-9D67-A57FC68E23E2}"/>
          </ac:picMkLst>
        </pc:picChg>
        <pc:picChg chg="add del mod">
          <ac:chgData name="Adam Kimbler" userId="766c5a3e-94a1-470b-b456-2a4bbb7a7553" providerId="ADAL" clId="{600F116B-B81F-4272-AB95-636C81A59BD0}" dt="2022-09-01T16:32:26.800" v="54" actId="478"/>
          <ac:picMkLst>
            <pc:docMk/>
            <pc:sldMk cId="940519936" sldId="256"/>
            <ac:picMk id="13" creationId="{F6C33981-BC65-EDDC-89F0-0B2A5DC3ABC4}"/>
          </ac:picMkLst>
        </pc:picChg>
        <pc:picChg chg="add mod">
          <ac:chgData name="Adam Kimbler" userId="766c5a3e-94a1-470b-b456-2a4bbb7a7553" providerId="ADAL" clId="{600F116B-B81F-4272-AB95-636C81A59BD0}" dt="2022-09-01T16:32:21.540" v="52" actId="1076"/>
          <ac:picMkLst>
            <pc:docMk/>
            <pc:sldMk cId="940519936" sldId="256"/>
            <ac:picMk id="14" creationId="{11C48A86-E3EB-77E3-29C4-C79DDBAA29DA}"/>
          </ac:picMkLst>
        </pc:picChg>
        <pc:picChg chg="add del mod">
          <ac:chgData name="Adam Kimbler" userId="766c5a3e-94a1-470b-b456-2a4bbb7a7553" providerId="ADAL" clId="{600F116B-B81F-4272-AB95-636C81A59BD0}" dt="2022-09-01T16:32:16.417" v="50" actId="478"/>
          <ac:picMkLst>
            <pc:docMk/>
            <pc:sldMk cId="940519936" sldId="256"/>
            <ac:picMk id="15" creationId="{7ADF6512-9A6D-D714-5937-AAA26E9A3B14}"/>
          </ac:picMkLst>
        </pc:picChg>
        <pc:picChg chg="add del mod">
          <ac:chgData name="Adam Kimbler" userId="766c5a3e-94a1-470b-b456-2a4bbb7a7553" providerId="ADAL" clId="{600F116B-B81F-4272-AB95-636C81A59BD0}" dt="2022-09-01T16:31:51.667" v="44" actId="478"/>
          <ac:picMkLst>
            <pc:docMk/>
            <pc:sldMk cId="940519936" sldId="256"/>
            <ac:picMk id="16" creationId="{9B68190C-E967-B906-1CE0-8CB6D279EA2F}"/>
          </ac:picMkLst>
        </pc:picChg>
        <pc:picChg chg="add mod ord">
          <ac:chgData name="Adam Kimbler" userId="766c5a3e-94a1-470b-b456-2a4bbb7a7553" providerId="ADAL" clId="{600F116B-B81F-4272-AB95-636C81A59BD0}" dt="2022-09-01T16:33:26.849" v="79" actId="1036"/>
          <ac:picMkLst>
            <pc:docMk/>
            <pc:sldMk cId="940519936" sldId="256"/>
            <ac:picMk id="17" creationId="{92934DB2-DF91-1A52-06FA-D0510912E9F8}"/>
          </ac:picMkLst>
        </pc:picChg>
        <pc:picChg chg="add del mod">
          <ac:chgData name="Adam Kimbler" userId="766c5a3e-94a1-470b-b456-2a4bbb7a7553" providerId="ADAL" clId="{600F116B-B81F-4272-AB95-636C81A59BD0}" dt="2022-09-01T16:31:36.316" v="41" actId="478"/>
          <ac:picMkLst>
            <pc:docMk/>
            <pc:sldMk cId="940519936" sldId="256"/>
            <ac:picMk id="18" creationId="{889150DA-6729-B054-4745-0A77E62776B1}"/>
          </ac:picMkLst>
        </pc:picChg>
        <pc:picChg chg="del">
          <ac:chgData name="Adam Kimbler" userId="766c5a3e-94a1-470b-b456-2a4bbb7a7553" providerId="ADAL" clId="{600F116B-B81F-4272-AB95-636C81A59BD0}" dt="2022-09-01T16:32:32.520" v="55" actId="478"/>
          <ac:picMkLst>
            <pc:docMk/>
            <pc:sldMk cId="940519936" sldId="256"/>
            <ac:picMk id="19" creationId="{DB8D004F-AFDA-ADE9-01CB-2EAB4E6C853E}"/>
          </ac:picMkLst>
        </pc:picChg>
        <pc:picChg chg="del">
          <ac:chgData name="Adam Kimbler" userId="766c5a3e-94a1-470b-b456-2a4bbb7a7553" providerId="ADAL" clId="{600F116B-B81F-4272-AB95-636C81A59BD0}" dt="2022-09-01T16:32:22.786" v="53" actId="478"/>
          <ac:picMkLst>
            <pc:docMk/>
            <pc:sldMk cId="940519936" sldId="256"/>
            <ac:picMk id="21" creationId="{F9DEEE97-F0E7-8512-0623-7649A8586389}"/>
          </ac:picMkLst>
        </pc:picChg>
        <pc:picChg chg="del">
          <ac:chgData name="Adam Kimbler" userId="766c5a3e-94a1-470b-b456-2a4bbb7a7553" providerId="ADAL" clId="{600F116B-B81F-4272-AB95-636C81A59BD0}" dt="2022-09-01T16:02:40.982" v="17" actId="478"/>
          <ac:picMkLst>
            <pc:docMk/>
            <pc:sldMk cId="940519936" sldId="256"/>
            <ac:picMk id="23" creationId="{90E663B8-79F3-52F1-126A-02B45DB900AC}"/>
          </ac:picMkLst>
        </pc:picChg>
        <pc:picChg chg="mod">
          <ac:chgData name="Adam Kimbler" userId="766c5a3e-94a1-470b-b456-2a4bbb7a7553" providerId="ADAL" clId="{600F116B-B81F-4272-AB95-636C81A59BD0}" dt="2022-09-01T16:32:49.812" v="60" actId="1076"/>
          <ac:picMkLst>
            <pc:docMk/>
            <pc:sldMk cId="940519936" sldId="256"/>
            <ac:picMk id="25" creationId="{39FC9121-7B31-ECDD-6934-223F8FA70F4E}"/>
          </ac:picMkLst>
        </pc:picChg>
        <pc:picChg chg="del">
          <ac:chgData name="Adam Kimbler" userId="766c5a3e-94a1-470b-b456-2a4bbb7a7553" providerId="ADAL" clId="{600F116B-B81F-4272-AB95-636C81A59BD0}" dt="2022-09-01T16:32:18.652" v="51" actId="478"/>
          <ac:picMkLst>
            <pc:docMk/>
            <pc:sldMk cId="940519936" sldId="256"/>
            <ac:picMk id="27" creationId="{7BDB340C-7D5A-F10D-C180-64675B44D6A3}"/>
          </ac:picMkLst>
        </pc:picChg>
        <pc:picChg chg="del">
          <ac:chgData name="Adam Kimbler" userId="766c5a3e-94a1-470b-b456-2a4bbb7a7553" providerId="ADAL" clId="{600F116B-B81F-4272-AB95-636C81A59BD0}" dt="2022-09-01T15:59:17.530" v="6" actId="478"/>
          <ac:picMkLst>
            <pc:docMk/>
            <pc:sldMk cId="940519936" sldId="256"/>
            <ac:picMk id="29" creationId="{6E6D427C-EBB1-328F-0849-DDDADA67C8F6}"/>
          </ac:picMkLst>
        </pc:picChg>
      </pc:sldChg>
      <pc:sldChg chg="addSp modSp new del mod">
        <pc:chgData name="Adam Kimbler" userId="766c5a3e-94a1-470b-b456-2a4bbb7a7553" providerId="ADAL" clId="{600F116B-B81F-4272-AB95-636C81A59BD0}" dt="2022-09-01T16:02:02.068" v="10" actId="47"/>
        <pc:sldMkLst>
          <pc:docMk/>
          <pc:sldMk cId="1960359863" sldId="257"/>
        </pc:sldMkLst>
        <pc:picChg chg="add mod modCrop">
          <ac:chgData name="Adam Kimbler" userId="766c5a3e-94a1-470b-b456-2a4bbb7a7553" providerId="ADAL" clId="{600F116B-B81F-4272-AB95-636C81A59BD0}" dt="2022-09-01T15:59:12.002" v="5" actId="1582"/>
          <ac:picMkLst>
            <pc:docMk/>
            <pc:sldMk cId="1960359863" sldId="257"/>
            <ac:picMk id="5" creationId="{F707479A-708D-9235-2EAE-0C4CCB0EF9E5}"/>
          </ac:picMkLst>
        </pc:picChg>
      </pc:sldChg>
      <pc:sldChg chg="addSp delSp modSp new mod">
        <pc:chgData name="Adam Kimbler" userId="766c5a3e-94a1-470b-b456-2a4bbb7a7553" providerId="ADAL" clId="{600F116B-B81F-4272-AB95-636C81A59BD0}" dt="2022-09-01T16:03:46.033" v="24" actId="1582"/>
        <pc:sldMkLst>
          <pc:docMk/>
          <pc:sldMk cId="3008976977" sldId="257"/>
        </pc:sldMkLst>
        <pc:picChg chg="add del mod modCrop">
          <ac:chgData name="Adam Kimbler" userId="766c5a3e-94a1-470b-b456-2a4bbb7a7553" providerId="ADAL" clId="{600F116B-B81F-4272-AB95-636C81A59BD0}" dt="2022-09-01T16:03:30.578" v="20" actId="478"/>
          <ac:picMkLst>
            <pc:docMk/>
            <pc:sldMk cId="3008976977" sldId="257"/>
            <ac:picMk id="5" creationId="{1CA7B7EC-625A-F839-B8C6-1A1A29DEF762}"/>
          </ac:picMkLst>
        </pc:picChg>
        <pc:picChg chg="add mod modCrop">
          <ac:chgData name="Adam Kimbler" userId="766c5a3e-94a1-470b-b456-2a4bbb7a7553" providerId="ADAL" clId="{600F116B-B81F-4272-AB95-636C81A59BD0}" dt="2022-09-01T16:03:46.033" v="24" actId="1582"/>
          <ac:picMkLst>
            <pc:docMk/>
            <pc:sldMk cId="3008976977" sldId="257"/>
            <ac:picMk id="7" creationId="{82E613A1-D028-C27E-2621-9B17B746FD27}"/>
          </ac:picMkLst>
        </pc:picChg>
      </pc:sldChg>
    </pc:docChg>
  </pc:docChgLst>
  <pc:docChgLst>
    <pc:chgData name="Adam Kimbler" userId="766c5a3e-94a1-470b-b456-2a4bbb7a7553" providerId="ADAL" clId="{D90DD7F3-C5CA-4777-B255-7EDF8B552250}"/>
    <pc:docChg chg="undo custSel modSld">
      <pc:chgData name="Adam Kimbler" userId="766c5a3e-94a1-470b-b456-2a4bbb7a7553" providerId="ADAL" clId="{D90DD7F3-C5CA-4777-B255-7EDF8B552250}" dt="2022-09-02T19:29:38.637" v="91" actId="14100"/>
      <pc:docMkLst>
        <pc:docMk/>
      </pc:docMkLst>
      <pc:sldChg chg="addSp delSp modSp mod">
        <pc:chgData name="Adam Kimbler" userId="766c5a3e-94a1-470b-b456-2a4bbb7a7553" providerId="ADAL" clId="{D90DD7F3-C5CA-4777-B255-7EDF8B552250}" dt="2022-09-02T19:29:38.637" v="91" actId="14100"/>
        <pc:sldMkLst>
          <pc:docMk/>
          <pc:sldMk cId="940519936" sldId="256"/>
        </pc:sldMkLst>
        <pc:spChg chg="add del mod">
          <ac:chgData name="Adam Kimbler" userId="766c5a3e-94a1-470b-b456-2a4bbb7a7553" providerId="ADAL" clId="{D90DD7F3-C5CA-4777-B255-7EDF8B552250}" dt="2022-09-02T19:24:09.567" v="1" actId="767"/>
          <ac:spMkLst>
            <pc:docMk/>
            <pc:sldMk cId="940519936" sldId="256"/>
            <ac:spMk id="2" creationId="{63897E59-9CA2-198C-B49C-C02C1E30199D}"/>
          </ac:spMkLst>
        </pc:spChg>
        <pc:spChg chg="add 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6" creationId="{A7098CC3-12BD-DF52-33BB-5E85CA8A3D81}"/>
          </ac:spMkLst>
        </pc:spChg>
        <pc:spChg chg="add 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8" creationId="{DC569C1B-F4F8-CCDC-A138-497DFADBE2BF}"/>
          </ac:spMkLst>
        </pc:spChg>
        <pc:spChg chg="add mod">
          <ac:chgData name="Adam Kimbler" userId="766c5a3e-94a1-470b-b456-2a4bbb7a7553" providerId="ADAL" clId="{D90DD7F3-C5CA-4777-B255-7EDF8B552250}" dt="2022-09-02T19:28:28.695" v="70" actId="122"/>
          <ac:spMkLst>
            <pc:docMk/>
            <pc:sldMk cId="940519936" sldId="256"/>
            <ac:spMk id="10" creationId="{E5CAF278-504B-3C83-AB94-F8AEB11125C8}"/>
          </ac:spMkLst>
        </pc:spChg>
        <pc:spChg chg="add mod">
          <ac:chgData name="Adam Kimbler" userId="766c5a3e-94a1-470b-b456-2a4bbb7a7553" providerId="ADAL" clId="{D90DD7F3-C5CA-4777-B255-7EDF8B552250}" dt="2022-09-02T19:28:45.993" v="82" actId="1076"/>
          <ac:spMkLst>
            <pc:docMk/>
            <pc:sldMk cId="940519936" sldId="256"/>
            <ac:spMk id="12" creationId="{C712E0E8-C9A4-3670-ECB2-6B13885836C1}"/>
          </ac:spMkLst>
        </pc:spChg>
        <pc:spChg chg="add mod">
          <ac:chgData name="Adam Kimbler" userId="766c5a3e-94a1-470b-b456-2a4bbb7a7553" providerId="ADAL" clId="{D90DD7F3-C5CA-4777-B255-7EDF8B552250}" dt="2022-09-02T19:28:58.813" v="88" actId="20577"/>
          <ac:spMkLst>
            <pc:docMk/>
            <pc:sldMk cId="940519936" sldId="256"/>
            <ac:spMk id="15" creationId="{1BEBA8D7-EA66-2349-EFAB-F1F7E89520F7}"/>
          </ac:spMkLst>
        </pc:spChg>
        <pc:spChg chg="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30" creationId="{7E89B567-BA50-1618-C50C-7BAE0AC3C613}"/>
          </ac:spMkLst>
        </pc:spChg>
        <pc:spChg chg="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31" creationId="{5EC415B5-6C4E-E706-F2DF-21554FACE72A}"/>
          </ac:spMkLst>
        </pc:spChg>
        <pc:spChg chg="mod">
          <ac:chgData name="Adam Kimbler" userId="766c5a3e-94a1-470b-b456-2a4bbb7a7553" providerId="ADAL" clId="{D90DD7F3-C5CA-4777-B255-7EDF8B552250}" dt="2022-09-02T19:28:13.092" v="64" actId="1076"/>
          <ac:spMkLst>
            <pc:docMk/>
            <pc:sldMk cId="940519936" sldId="256"/>
            <ac:spMk id="32" creationId="{D132ED6C-67DB-DA9F-1D0C-7429B5F6F810}"/>
          </ac:spMkLst>
        </pc:spChg>
        <pc:picChg chg="mod">
          <ac:chgData name="Adam Kimbler" userId="766c5a3e-94a1-470b-b456-2a4bbb7a7553" providerId="ADAL" clId="{D90DD7F3-C5CA-4777-B255-7EDF8B552250}" dt="2022-09-02T19:25:01.738" v="18" actId="1076"/>
          <ac:picMkLst>
            <pc:docMk/>
            <pc:sldMk cId="940519936" sldId="256"/>
            <ac:picMk id="3" creationId="{CF3C3BA2-EB0E-65AD-6C26-A024B0964BE3}"/>
          </ac:picMkLst>
        </pc:picChg>
        <pc:picChg chg="mod">
          <ac:chgData name="Adam Kimbler" userId="766c5a3e-94a1-470b-b456-2a4bbb7a7553" providerId="ADAL" clId="{D90DD7F3-C5CA-4777-B255-7EDF8B552250}" dt="2022-09-02T19:25:01.738" v="18" actId="1076"/>
          <ac:picMkLst>
            <pc:docMk/>
            <pc:sldMk cId="940519936" sldId="256"/>
            <ac:picMk id="9" creationId="{550EA036-6B4C-3EA5-AB97-F89E71B58F1B}"/>
          </ac:picMkLst>
        </pc:picChg>
        <pc:picChg chg="mod">
          <ac:chgData name="Adam Kimbler" userId="766c5a3e-94a1-470b-b456-2a4bbb7a7553" providerId="ADAL" clId="{D90DD7F3-C5CA-4777-B255-7EDF8B552250}" dt="2022-09-02T19:25:01.738" v="18" actId="1076"/>
          <ac:picMkLst>
            <pc:docMk/>
            <pc:sldMk cId="940519936" sldId="256"/>
            <ac:picMk id="17" creationId="{92934DB2-DF91-1A52-06FA-D0510912E9F8}"/>
          </ac:picMkLst>
        </pc:picChg>
        <pc:picChg chg="mod">
          <ac:chgData name="Adam Kimbler" userId="766c5a3e-94a1-470b-b456-2a4bbb7a7553" providerId="ADAL" clId="{D90DD7F3-C5CA-4777-B255-7EDF8B552250}" dt="2022-09-02T19:24:38.102" v="15" actId="1076"/>
          <ac:picMkLst>
            <pc:docMk/>
            <pc:sldMk cId="940519936" sldId="256"/>
            <ac:picMk id="25" creationId="{39FC9121-7B31-ECDD-6934-223F8FA70F4E}"/>
          </ac:picMkLst>
        </pc:picChg>
        <pc:cxnChg chg="add del mod">
          <ac:chgData name="Adam Kimbler" userId="766c5a3e-94a1-470b-b456-2a4bbb7a7553" providerId="ADAL" clId="{D90DD7F3-C5CA-4777-B255-7EDF8B552250}" dt="2022-09-02T19:25:43.128" v="20" actId="478"/>
          <ac:cxnSpMkLst>
            <pc:docMk/>
            <pc:sldMk cId="940519936" sldId="256"/>
            <ac:cxnSpMk id="5" creationId="{63D80F0C-7C2B-2C77-C626-946D212D4722}"/>
          </ac:cxnSpMkLst>
        </pc:cxnChg>
        <pc:cxnChg chg="add mod">
          <ac:chgData name="Adam Kimbler" userId="766c5a3e-94a1-470b-b456-2a4bbb7a7553" providerId="ADAL" clId="{D90DD7F3-C5CA-4777-B255-7EDF8B552250}" dt="2022-09-02T19:29:38.637" v="91" actId="14100"/>
          <ac:cxnSpMkLst>
            <pc:docMk/>
            <pc:sldMk cId="940519936" sldId="256"/>
            <ac:cxnSpMk id="18" creationId="{BAE2F2AA-3B2B-4271-8EB1-0F6CC6737D1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3FC6-D650-A86E-789E-8BC63CA29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421C9-922E-4644-1F11-0790C98C0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C6A11-30C8-7EB8-0814-A95DE4B4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ABD2-FE15-5B3C-A69B-806F8FB0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C361D-7AB5-2A55-387E-F1B1F490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CCFE-3143-3195-F78C-9631AEA4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BD51C-FF69-841F-5ADE-05C557351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D86A2-6E3D-1799-C85A-F568BF8D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62CEC-A079-2C2E-3DE1-2C03775E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F6EC2-ED0C-8054-C5D0-10462B8E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4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86D2D-2202-8043-04B3-971644DF1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B6F5D-A330-7699-9422-5B4FBE955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5284C-10F1-3AA9-A335-DC98E2B5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9BCB-BAEC-BD08-D2C3-1CD8F53C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2F72E-2ED0-0271-A318-DDDAF28F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789A-296F-A5D5-FF4D-1D4E0088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06C3C-01E0-0B2E-1453-A99A2584C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3E08-E232-CA75-0B29-0B083208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C5486-9727-A7AC-E0E5-AF284807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092C0-8F8A-88FF-4975-2AA2D594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6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76E7-BB38-A7E9-4AF6-A2DEF492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04DE0-AAAA-6750-A6E5-8DD2AFC57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E817-3836-142A-8820-91A122D1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4ADD3-4AAE-E068-D601-F8D6CC1B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BB518-748E-58D3-6BF1-3A9B3AC7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1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471B-DC2D-BB2B-3544-38CEBCE6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D4A8B-FF92-BBD6-6EB8-2393B1CC1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56457-1AF7-25F2-B6B1-3B2776705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28D07-59A1-889F-CF0C-73E89FB86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5CEAD-5471-C65C-E0F3-3E214DE0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E6181-0980-AE0C-F92A-84665BC5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0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84C5-3A04-B048-E856-E8AE32A8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D8EB5-FD5F-3ADE-054D-6A639F4A6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8AA49-E348-829D-D3B5-793B5906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EC529-AF09-4248-9AA3-03F63B10C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81B13-9873-CF2C-3E6E-E58139D21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77163-7F3B-F571-9722-0D7734FC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BFED2-7021-5F9A-E44D-AB7C3E74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E75EC-2BAE-257F-840F-CB74E0B8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7A3-56B6-393B-0025-79B71A7B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4F548-02F0-610E-6525-2A07692F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53DD0-5B80-1868-0DA7-DE33D462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B3594-81E8-0679-5000-5A5888D6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8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04EE9-E53E-07F6-D9EC-2C00B4FF9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4CEB9-335C-28C7-7A5C-92BDD678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802B6-FA46-E145-42E2-A806D924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1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2D04-D5A2-C0CE-71EA-3E2AD227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292D-B111-D84E-BB96-8287128EE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2A44D-1506-DCE9-BCD0-6B53EF420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A2BC1-83DB-2F9A-8CBC-CECD1801A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4589B-3019-AB59-E3CD-75557A71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ED8D0-6967-2B52-B29B-0259FA7B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8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FE06-C69D-159E-84AD-ABC980A6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2B3BF-F911-7664-5348-5A7FDC67A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B2B8-FF15-B134-C803-91BDA44B9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0E3FD-DD8A-33B8-096F-8F0AFC99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C50F7-607C-1F7E-E191-E9613405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60EFE-653D-70A8-FB9A-46C2EF77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5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3C43CA-3B4C-FFC7-7EB2-8047C725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A5D7-A6B2-D9F2-EDAD-B2AD795DA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B256-1326-0EC2-437F-CC5A2CF1E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2512B-E392-40F6-AB19-3FA72E145C6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03A24-15D9-5832-8370-90646AF43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5C3A-065A-84CB-4F5C-24A98D36E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668AD-A80C-4624-89E2-1F98901C8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2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9FC9121-7B31-ECDD-6934-223F8FA7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770" y="2117371"/>
            <a:ext cx="2682240" cy="1508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89B567-BA50-1618-C50C-7BAE0AC3C613}"/>
              </a:ext>
            </a:extLst>
          </p:cNvPr>
          <p:cNvSpPr txBox="1"/>
          <p:nvPr/>
        </p:nvSpPr>
        <p:spPr>
          <a:xfrm>
            <a:off x="2232743" y="5016747"/>
            <a:ext cx="2080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Cue + Stimulus</a:t>
            </a:r>
          </a:p>
          <a:p>
            <a:pPr algn="ctr"/>
            <a:r>
              <a:rPr lang="en-US" sz="1600"/>
              <a:t>2000ms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C415B5-6C4E-E706-F2DF-21554FACE72A}"/>
              </a:ext>
            </a:extLst>
          </p:cNvPr>
          <p:cNvSpPr txBox="1"/>
          <p:nvPr/>
        </p:nvSpPr>
        <p:spPr>
          <a:xfrm>
            <a:off x="5131266" y="5016748"/>
            <a:ext cx="1929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Response Window</a:t>
            </a:r>
          </a:p>
          <a:p>
            <a:pPr algn="ctr"/>
            <a:r>
              <a:rPr lang="en-US" sz="1600"/>
              <a:t>500ms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32ED6C-67DB-DA9F-1D0C-7429B5F6F810}"/>
              </a:ext>
            </a:extLst>
          </p:cNvPr>
          <p:cNvSpPr txBox="1"/>
          <p:nvPr/>
        </p:nvSpPr>
        <p:spPr>
          <a:xfrm>
            <a:off x="7878531" y="5016748"/>
            <a:ext cx="198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Feedback</a:t>
            </a:r>
          </a:p>
          <a:p>
            <a:pPr algn="ctr"/>
            <a:r>
              <a:rPr lang="en-US" sz="1600"/>
              <a:t>2000ms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EA036-6B4C-3EA5-AB97-F89E71B58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84"/>
          <a:stretch/>
        </p:blipFill>
        <p:spPr>
          <a:xfrm>
            <a:off x="1836577" y="1255325"/>
            <a:ext cx="2676291" cy="1508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C48A86-E3EB-77E3-29C4-C79DDBAA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61" y="2117371"/>
            <a:ext cx="2682240" cy="1508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934DB2-DF91-1A52-06FA-D0510912E9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84"/>
          <a:stretch/>
        </p:blipFill>
        <p:spPr>
          <a:xfrm>
            <a:off x="1839097" y="2335569"/>
            <a:ext cx="2676291" cy="1508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3C3BA2-EB0E-65AD-6C26-A024B0964B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903"/>
          <a:stretch/>
        </p:blipFill>
        <p:spPr>
          <a:xfrm>
            <a:off x="1832791" y="3428424"/>
            <a:ext cx="2680077" cy="1508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98CC3-12BD-DF52-33BB-5E85CA8A3D81}"/>
              </a:ext>
            </a:extLst>
          </p:cNvPr>
          <p:cNvSpPr txBox="1"/>
          <p:nvPr/>
        </p:nvSpPr>
        <p:spPr>
          <a:xfrm>
            <a:off x="4242462" y="4959563"/>
            <a:ext cx="81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ISI</a:t>
            </a:r>
          </a:p>
          <a:p>
            <a:pPr algn="ctr"/>
            <a:r>
              <a:rPr lang="en-US" sz="1200"/>
              <a:t>4000-</a:t>
            </a:r>
          </a:p>
          <a:p>
            <a:pPr algn="ctr"/>
            <a:r>
              <a:rPr lang="en-US" sz="1200"/>
              <a:t>6000ms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69C1B-F4F8-CCDC-A138-497DFADBE2BF}"/>
              </a:ext>
            </a:extLst>
          </p:cNvPr>
          <p:cNvSpPr txBox="1"/>
          <p:nvPr/>
        </p:nvSpPr>
        <p:spPr>
          <a:xfrm>
            <a:off x="6985009" y="4959563"/>
            <a:ext cx="81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ISI</a:t>
            </a:r>
          </a:p>
          <a:p>
            <a:pPr algn="ctr"/>
            <a:r>
              <a:rPr lang="en-US" sz="1200"/>
              <a:t>4000-</a:t>
            </a:r>
          </a:p>
          <a:p>
            <a:pPr algn="ctr"/>
            <a:r>
              <a:rPr lang="en-US" sz="1200"/>
              <a:t>6000ms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AF278-504B-3C83-AB94-F8AEB11125C8}"/>
              </a:ext>
            </a:extLst>
          </p:cNvPr>
          <p:cNvSpPr txBox="1"/>
          <p:nvPr/>
        </p:nvSpPr>
        <p:spPr>
          <a:xfrm>
            <a:off x="746620" y="1593908"/>
            <a:ext cx="9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2E0E8-C9A4-3670-ECB2-6B13885836C1}"/>
              </a:ext>
            </a:extLst>
          </p:cNvPr>
          <p:cNvSpPr txBox="1"/>
          <p:nvPr/>
        </p:nvSpPr>
        <p:spPr>
          <a:xfrm>
            <a:off x="679266" y="2687085"/>
            <a:ext cx="108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Maintain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BA8D7-EA66-2349-EFAB-F1F7E89520F7}"/>
              </a:ext>
            </a:extLst>
          </p:cNvPr>
          <p:cNvSpPr txBox="1"/>
          <p:nvPr/>
        </p:nvSpPr>
        <p:spPr>
          <a:xfrm>
            <a:off x="746620" y="3998138"/>
            <a:ext cx="95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Gain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E2F2AA-3B2B-4271-8EB1-0F6CC6737D16}"/>
              </a:ext>
            </a:extLst>
          </p:cNvPr>
          <p:cNvCxnSpPr>
            <a:cxnSpLocks/>
          </p:cNvCxnSpPr>
          <p:nvPr/>
        </p:nvCxnSpPr>
        <p:spPr>
          <a:xfrm>
            <a:off x="1765437" y="5872294"/>
            <a:ext cx="84439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1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A168-51B6-07AE-FC01-A2DD39CC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5E2B-67E6-5911-F539-5DF1C8022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613A1-D028-C27E-2621-9B17B746F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84"/>
          <a:stretch/>
        </p:blipFill>
        <p:spPr>
          <a:xfrm>
            <a:off x="5240595" y="1469571"/>
            <a:ext cx="2676291" cy="15087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897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Kimbler</dc:creator>
  <cp:lastModifiedBy>Adam Kimbler</cp:lastModifiedBy>
  <cp:revision>1</cp:revision>
  <dcterms:created xsi:type="dcterms:W3CDTF">2022-08-31T15:08:31Z</dcterms:created>
  <dcterms:modified xsi:type="dcterms:W3CDTF">2022-09-02T19:30:07Z</dcterms:modified>
</cp:coreProperties>
</file>